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368" r:id="rId32"/>
    <p:sldId id="455" r:id="rId33"/>
    <p:sldId id="462" r:id="rId34"/>
    <p:sldId id="463" r:id="rId35"/>
    <p:sldId id="456" r:id="rId36"/>
    <p:sldId id="457" r:id="rId37"/>
    <p:sldId id="369" r:id="rId38"/>
    <p:sldId id="464" r:id="rId39"/>
    <p:sldId id="470" r:id="rId40"/>
    <p:sldId id="465" r:id="rId41"/>
    <p:sldId id="472" r:id="rId42"/>
    <p:sldId id="473" r:id="rId43"/>
    <p:sldId id="474" r:id="rId44"/>
    <p:sldId id="476" r:id="rId45"/>
    <p:sldId id="370" r:id="rId46"/>
    <p:sldId id="367" r:id="rId47"/>
    <p:sldId id="371" r:id="rId48"/>
    <p:sldId id="372" r:id="rId49"/>
    <p:sldId id="373" r:id="rId50"/>
    <p:sldId id="374" r:id="rId51"/>
    <p:sldId id="377" r:id="rId52"/>
    <p:sldId id="375" r:id="rId53"/>
    <p:sldId id="379" r:id="rId54"/>
    <p:sldId id="376" r:id="rId55"/>
    <p:sldId id="378" r:id="rId56"/>
    <p:sldId id="381" r:id="rId57"/>
    <p:sldId id="380" r:id="rId58"/>
    <p:sldId id="382" r:id="rId59"/>
    <p:sldId id="384" r:id="rId60"/>
    <p:sldId id="383" r:id="rId61"/>
    <p:sldId id="385" r:id="rId62"/>
    <p:sldId id="443" r:id="rId63"/>
    <p:sldId id="387" r:id="rId64"/>
    <p:sldId id="386" r:id="rId65"/>
    <p:sldId id="458" r:id="rId66"/>
    <p:sldId id="44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66FF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9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55.emf"/><Relationship Id="rId7" Type="http://schemas.openxmlformats.org/officeDocument/2006/relationships/image" Target="../media/image57.w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45.bin"/><Relationship Id="rId7" Type="http://schemas.openxmlformats.org/officeDocument/2006/relationships/image" Target="../media/image86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wmf"/><Relationship Id="rId9" Type="http://schemas.openxmlformats.org/officeDocument/2006/relationships/image" Target="../media/image8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06.wmf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11.wmf"/><Relationship Id="rId9" Type="http://schemas.openxmlformats.org/officeDocument/2006/relationships/image" Target="../media/image1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23.wmf"/><Relationship Id="rId3" Type="http://schemas.openxmlformats.org/officeDocument/2006/relationships/image" Target="../media/image118.png"/><Relationship Id="rId7" Type="http://schemas.openxmlformats.org/officeDocument/2006/relationships/image" Target="../media/image120.wmf"/><Relationship Id="rId12" Type="http://schemas.openxmlformats.org/officeDocument/2006/relationships/oleObject" Target="../embeddings/oleObject56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22.wmf"/><Relationship Id="rId5" Type="http://schemas.openxmlformats.org/officeDocument/2006/relationships/image" Target="../media/image119.emf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21.wmf"/><Relationship Id="rId14" Type="http://schemas.openxmlformats.org/officeDocument/2006/relationships/oleObject" Target="../embeddings/oleObject5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8.png"/><Relationship Id="rId7" Type="http://schemas.openxmlformats.org/officeDocument/2006/relationships/image" Target="../media/image125.w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121.wmf"/><Relationship Id="rId10" Type="http://schemas.openxmlformats.org/officeDocument/2006/relationships/image" Target="../media/image128.png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6.png"/><Relationship Id="rId7" Type="http://schemas.openxmlformats.org/officeDocument/2006/relationships/oleObject" Target="../embeddings/oleObject60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wmf"/><Relationship Id="rId7" Type="http://schemas.openxmlformats.org/officeDocument/2006/relationships/image" Target="../media/image136.png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wmf"/><Relationship Id="rId10" Type="http://schemas.openxmlformats.org/officeDocument/2006/relationships/image" Target="../media/image139.png"/><Relationship Id="rId4" Type="http://schemas.openxmlformats.org/officeDocument/2006/relationships/oleObject" Target="../embeddings/oleObject62.bin"/><Relationship Id="rId9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oleObject" Target="../embeddings/oleObject63.bin"/><Relationship Id="rId21" Type="http://schemas.openxmlformats.org/officeDocument/2006/relationships/image" Target="../media/image154.png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145.wmf"/><Relationship Id="rId17" Type="http://schemas.openxmlformats.org/officeDocument/2006/relationships/image" Target="../media/image150.png"/><Relationship Id="rId2" Type="http://schemas.openxmlformats.org/officeDocument/2006/relationships/image" Target="../media/image140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5" Type="http://schemas.openxmlformats.org/officeDocument/2006/relationships/image" Target="../media/image148.png"/><Relationship Id="rId10" Type="http://schemas.openxmlformats.org/officeDocument/2006/relationships/image" Target="../media/image144.wmf"/><Relationship Id="rId19" Type="http://schemas.openxmlformats.org/officeDocument/2006/relationships/image" Target="../media/image152.png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7.png"/><Relationship Id="rId4" Type="http://schemas.openxmlformats.org/officeDocument/2006/relationships/image" Target="../media/image156.web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oleObject" Target="../embeddings/oleObject72.bin"/><Relationship Id="rId3" Type="http://schemas.openxmlformats.org/officeDocument/2006/relationships/image" Target="../media/image162.wmf"/><Relationship Id="rId7" Type="http://schemas.openxmlformats.org/officeDocument/2006/relationships/image" Target="../media/image161.png"/><Relationship Id="rId12" Type="http://schemas.openxmlformats.org/officeDocument/2006/relationships/image" Target="../media/image166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165.wmf"/><Relationship Id="rId4" Type="http://schemas.openxmlformats.org/officeDocument/2006/relationships/image" Target="../media/image163.gi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6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oleObject" Target="../embeddings/oleObject78.bin"/><Relationship Id="rId18" Type="http://schemas.openxmlformats.org/officeDocument/2006/relationships/image" Target="../media/image166.wmf"/><Relationship Id="rId3" Type="http://schemas.openxmlformats.org/officeDocument/2006/relationships/oleObject" Target="../embeddings/oleObject73.bin"/><Relationship Id="rId21" Type="http://schemas.openxmlformats.org/officeDocument/2006/relationships/oleObject" Target="../embeddings/oleObject82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72.wmf"/><Relationship Id="rId17" Type="http://schemas.openxmlformats.org/officeDocument/2006/relationships/oleObject" Target="../embeddings/oleObject80.bin"/><Relationship Id="rId2" Type="http://schemas.openxmlformats.org/officeDocument/2006/relationships/image" Target="../media/image161.png"/><Relationship Id="rId16" Type="http://schemas.openxmlformats.org/officeDocument/2006/relationships/image" Target="../media/image174.wmf"/><Relationship Id="rId20" Type="http://schemas.openxmlformats.org/officeDocument/2006/relationships/image" Target="../media/image16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171.wmf"/><Relationship Id="rId19" Type="http://schemas.openxmlformats.org/officeDocument/2006/relationships/oleObject" Target="../embeddings/oleObject81.bin"/><Relationship Id="rId4" Type="http://schemas.openxmlformats.org/officeDocument/2006/relationships/image" Target="../media/image168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73.wmf"/><Relationship Id="rId22" Type="http://schemas.openxmlformats.org/officeDocument/2006/relationships/image" Target="../media/image175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181.wmf"/><Relationship Id="rId18" Type="http://schemas.openxmlformats.org/officeDocument/2006/relationships/oleObject" Target="../embeddings/oleObject91.bin"/><Relationship Id="rId3" Type="http://schemas.openxmlformats.org/officeDocument/2006/relationships/image" Target="../media/image176.wmf"/><Relationship Id="rId7" Type="http://schemas.openxmlformats.org/officeDocument/2006/relationships/image" Target="../media/image178.wmf"/><Relationship Id="rId12" Type="http://schemas.openxmlformats.org/officeDocument/2006/relationships/oleObject" Target="../embeddings/oleObject88.bin"/><Relationship Id="rId17" Type="http://schemas.openxmlformats.org/officeDocument/2006/relationships/image" Target="../media/image183.wmf"/><Relationship Id="rId2" Type="http://schemas.openxmlformats.org/officeDocument/2006/relationships/oleObject" Target="../embeddings/oleObject83.bin"/><Relationship Id="rId16" Type="http://schemas.openxmlformats.org/officeDocument/2006/relationships/oleObject" Target="../embeddings/oleObject9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180.wmf"/><Relationship Id="rId5" Type="http://schemas.openxmlformats.org/officeDocument/2006/relationships/image" Target="../media/image177.wmf"/><Relationship Id="rId15" Type="http://schemas.openxmlformats.org/officeDocument/2006/relationships/image" Target="../media/image182.wmf"/><Relationship Id="rId10" Type="http://schemas.openxmlformats.org/officeDocument/2006/relationships/oleObject" Target="../embeddings/oleObject87.bin"/><Relationship Id="rId19" Type="http://schemas.openxmlformats.org/officeDocument/2006/relationships/image" Target="../media/image184.wmf"/><Relationship Id="rId4" Type="http://schemas.openxmlformats.org/officeDocument/2006/relationships/oleObject" Target="../embeddings/oleObject84.bin"/><Relationship Id="rId9" Type="http://schemas.openxmlformats.org/officeDocument/2006/relationships/image" Target="../media/image179.wmf"/><Relationship Id="rId14" Type="http://schemas.openxmlformats.org/officeDocument/2006/relationships/oleObject" Target="../embeddings/oleObject8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8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image" Target="../media/image190.emf"/><Relationship Id="rId18" Type="http://schemas.openxmlformats.org/officeDocument/2006/relationships/oleObject" Target="../embeddings/oleObject104.bin"/><Relationship Id="rId3" Type="http://schemas.openxmlformats.org/officeDocument/2006/relationships/image" Target="../media/image186.wmf"/><Relationship Id="rId7" Type="http://schemas.openxmlformats.org/officeDocument/2006/relationships/oleObject" Target="../embeddings/oleObject98.bin"/><Relationship Id="rId12" Type="http://schemas.openxmlformats.org/officeDocument/2006/relationships/oleObject" Target="../embeddings/oleObject101.bin"/><Relationship Id="rId17" Type="http://schemas.openxmlformats.org/officeDocument/2006/relationships/image" Target="../media/image192.wmf"/><Relationship Id="rId2" Type="http://schemas.openxmlformats.org/officeDocument/2006/relationships/oleObject" Target="../embeddings/oleObject95.bin"/><Relationship Id="rId16" Type="http://schemas.openxmlformats.org/officeDocument/2006/relationships/oleObject" Target="../embeddings/oleObject103.bin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189.wmf"/><Relationship Id="rId5" Type="http://schemas.openxmlformats.org/officeDocument/2006/relationships/image" Target="../media/image187.wmf"/><Relationship Id="rId15" Type="http://schemas.openxmlformats.org/officeDocument/2006/relationships/image" Target="../media/image191.wmf"/><Relationship Id="rId10" Type="http://schemas.openxmlformats.org/officeDocument/2006/relationships/oleObject" Target="../embeddings/oleObject100.bin"/><Relationship Id="rId19" Type="http://schemas.openxmlformats.org/officeDocument/2006/relationships/image" Target="../media/image193.wmf"/><Relationship Id="rId4" Type="http://schemas.openxmlformats.org/officeDocument/2006/relationships/oleObject" Target="../embeddings/oleObject96.bin"/><Relationship Id="rId9" Type="http://schemas.openxmlformats.org/officeDocument/2006/relationships/oleObject" Target="../embeddings/oleObject99.bin"/><Relationship Id="rId14" Type="http://schemas.openxmlformats.org/officeDocument/2006/relationships/oleObject" Target="../embeddings/oleObject102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13" Type="http://schemas.openxmlformats.org/officeDocument/2006/relationships/oleObject" Target="../embeddings/oleObject110.bin"/><Relationship Id="rId3" Type="http://schemas.openxmlformats.org/officeDocument/2006/relationships/image" Target="../media/image194.wmf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99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w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5" Type="http://schemas.openxmlformats.org/officeDocument/2006/relationships/image" Target="../media/image159.png"/><Relationship Id="rId10" Type="http://schemas.openxmlformats.org/officeDocument/2006/relationships/image" Target="../media/image198.wmf"/><Relationship Id="rId4" Type="http://schemas.openxmlformats.org/officeDocument/2006/relationships/image" Target="../media/image195.png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20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gif"/><Relationship Id="rId7" Type="http://schemas.openxmlformats.org/officeDocument/2006/relationships/image" Target="../media/image210.png"/><Relationship Id="rId2" Type="http://schemas.openxmlformats.org/officeDocument/2006/relationships/image" Target="../media/image20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gif"/><Relationship Id="rId4" Type="http://schemas.openxmlformats.org/officeDocument/2006/relationships/image" Target="../media/image207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3" Type="http://schemas.openxmlformats.org/officeDocument/2006/relationships/image" Target="../media/image213.png"/><Relationship Id="rId7" Type="http://schemas.openxmlformats.org/officeDocument/2006/relationships/image" Target="../media/image215.wmf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217.wmf"/><Relationship Id="rId5" Type="http://schemas.openxmlformats.org/officeDocument/2006/relationships/image" Target="../media/image214.wmf"/><Relationship Id="rId10" Type="http://schemas.openxmlformats.org/officeDocument/2006/relationships/oleObject" Target="../embeddings/oleObject114.bin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21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2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9.jpg"/><Relationship Id="rId5" Type="http://schemas.openxmlformats.org/officeDocument/2006/relationships/image" Target="../media/image228.jpeg"/><Relationship Id="rId4" Type="http://schemas.openxmlformats.org/officeDocument/2006/relationships/image" Target="../media/image22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3.wmf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232.wmf"/><Relationship Id="rId4" Type="http://schemas.openxmlformats.org/officeDocument/2006/relationships/oleObject" Target="../embeddings/oleObject11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2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243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8.jpg"/><Relationship Id="rId4" Type="http://schemas.openxmlformats.org/officeDocument/2006/relationships/image" Target="../media/image24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7.jpg"/><Relationship Id="rId16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19" Type="http://schemas.openxmlformats.org/officeDocument/2006/relationships/image" Target="../media/image27.png"/><Relationship Id="rId4" Type="http://schemas.openxmlformats.org/officeDocument/2006/relationships/image" Target="../media/image19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8.jpg"/><Relationship Id="rId4" Type="http://schemas.openxmlformats.org/officeDocument/2006/relationships/image" Target="../media/image25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wmf"/><Relationship Id="rId4" Type="http://schemas.openxmlformats.org/officeDocument/2006/relationships/oleObject" Target="../embeddings/oleObject12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267.wmf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wmf"/><Relationship Id="rId11" Type="http://schemas.openxmlformats.org/officeDocument/2006/relationships/oleObject" Target="../embeddings/oleObject127.bin"/><Relationship Id="rId5" Type="http://schemas.openxmlformats.org/officeDocument/2006/relationships/oleObject" Target="../embeddings/oleObject124.bin"/><Relationship Id="rId10" Type="http://schemas.openxmlformats.org/officeDocument/2006/relationships/image" Target="../media/image266.wmf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12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5.wmf"/><Relationship Id="rId26" Type="http://schemas.openxmlformats.org/officeDocument/2006/relationships/image" Target="../media/image39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image" Target="../media/image17.jp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0.wmf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Relationship Id="rId27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8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13083"/>
              </p:ext>
            </p:extLst>
          </p:nvPr>
        </p:nvGraphicFramePr>
        <p:xfrm>
          <a:off x="140293" y="2595562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482400" progId="Equation.DSMT4">
                  <p:embed/>
                </p:oleObj>
              </mc:Choice>
              <mc:Fallback>
                <p:oleObj name="Equation" r:id="rId2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93" y="2595562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627758" y="564036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094873"/>
              </p:ext>
            </p:extLst>
          </p:nvPr>
        </p:nvGraphicFramePr>
        <p:xfrm>
          <a:off x="5854185" y="1459127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4185" y="1459127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44547"/>
              </p:ext>
            </p:extLst>
          </p:nvPr>
        </p:nvGraphicFramePr>
        <p:xfrm>
          <a:off x="5854185" y="2697775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2697775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36043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7813" y="1427642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207" y="3087484"/>
            <a:ext cx="4310062" cy="105336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73DAAE-C296-4FBC-91D6-533B746D34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1951" y="2051970"/>
            <a:ext cx="3975637" cy="1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52400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08" y="724732"/>
            <a:ext cx="4310062" cy="105336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6B402A-50B5-4B5C-91CC-74F02CB46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1778098"/>
            <a:ext cx="5190392" cy="987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A6520-8F98-4B45-8B16-7CF1F57FD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3084234"/>
            <a:ext cx="7620000" cy="119703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94601"/>
              </p:ext>
            </p:extLst>
          </p:nvPr>
        </p:nvGraphicFramePr>
        <p:xfrm>
          <a:off x="457200" y="434340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02960" imgH="419040" progId="Equation.DSMT4">
                  <p:embed/>
                </p:oleObj>
              </mc:Choice>
              <mc:Fallback>
                <p:oleObj name="Equation" r:id="rId7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71DDF-C96D-4763-BCE5-20E68EAFE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142" y="5152879"/>
            <a:ext cx="3332285" cy="10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97752"/>
              </p:ext>
            </p:extLst>
          </p:nvPr>
        </p:nvGraphicFramePr>
        <p:xfrm>
          <a:off x="609600" y="210152"/>
          <a:ext cx="218116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65080" imgH="990360" progId="Equation.DSMT4">
                  <p:embed/>
                </p:oleObj>
              </mc:Choice>
              <mc:Fallback>
                <p:oleObj name="Equation" r:id="rId2" imgW="17650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210152"/>
                        <a:ext cx="2181163" cy="122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17A511-D5E1-4612-A636-9DFAF1535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1481138"/>
            <a:ext cx="5642251" cy="6524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DF1B1E-B0CD-4BB9-B900-1207E34CA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00702"/>
            <a:ext cx="9144000" cy="54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A5F23A-C682-4BA7-8328-19FC23D32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8633" y="3810001"/>
            <a:ext cx="4505325" cy="4298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8C657E-9A2F-48DA-9884-33FE78126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0" y="4294457"/>
            <a:ext cx="2309813" cy="7059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02FD7B-9FEF-4E9A-8987-681B08EC9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2370137"/>
            <a:ext cx="1677991" cy="44130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90202" y="2366176"/>
            <a:ext cx="2286000" cy="62252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31D336-49D6-4022-B3A9-906A99CE4D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668" y="3302310"/>
            <a:ext cx="3624263" cy="66701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293443-29B9-4929-B8D0-138F1E9AC3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0277" y="3195750"/>
            <a:ext cx="4202723" cy="9898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16CBCF5-4497-494A-8CE2-CB4522832A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178" y="4689953"/>
            <a:ext cx="5410200" cy="10820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7641" y="2415048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02125" y="292681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46447" y="4733871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5478529"/>
            <a:ext cx="1076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227792"/>
              </p:ext>
            </p:extLst>
          </p:nvPr>
        </p:nvGraphicFramePr>
        <p:xfrm>
          <a:off x="5281613" y="4075113"/>
          <a:ext cx="1841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41400" imgH="990360" progId="Equation.DSMT4">
                  <p:embed/>
                </p:oleObj>
              </mc:Choice>
              <mc:Fallback>
                <p:oleObj name="Equation" r:id="rId11" imgW="1841400" imgH="990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81613" y="4075113"/>
                        <a:ext cx="18415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390001"/>
              </p:ext>
            </p:extLst>
          </p:nvPr>
        </p:nvGraphicFramePr>
        <p:xfrm>
          <a:off x="2968025" y="350540"/>
          <a:ext cx="5805272" cy="584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168880" imgH="520560" progId="Equation.DSMT4">
                  <p:embed/>
                </p:oleObj>
              </mc:Choice>
              <mc:Fallback>
                <p:oleObj name="Equation" r:id="rId3" imgW="51688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8025" y="350540"/>
                        <a:ext cx="5805272" cy="584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31408"/>
              </p:ext>
            </p:extLst>
          </p:nvPr>
        </p:nvGraphicFramePr>
        <p:xfrm>
          <a:off x="475350" y="2056026"/>
          <a:ext cx="2860974" cy="60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63480" imgH="520560" progId="Equation.DSMT4">
                  <p:embed/>
                </p:oleObj>
              </mc:Choice>
              <mc:Fallback>
                <p:oleObj name="Equation" r:id="rId7" imgW="24634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350" y="2056026"/>
                        <a:ext cx="2860974" cy="60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527219"/>
              </p:ext>
            </p:extLst>
          </p:nvPr>
        </p:nvGraphicFramePr>
        <p:xfrm>
          <a:off x="293688" y="2941638"/>
          <a:ext cx="731361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298920" imgH="571320" progId="Equation.DSMT4">
                  <p:embed/>
                </p:oleObj>
              </mc:Choice>
              <mc:Fallback>
                <p:oleObj name="Equation" r:id="rId9" imgW="629892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688" y="2941638"/>
                        <a:ext cx="7313612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620721"/>
              </p:ext>
            </p:extLst>
          </p:nvPr>
        </p:nvGraphicFramePr>
        <p:xfrm>
          <a:off x="2815453" y="3706648"/>
          <a:ext cx="505460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56000" imgH="939600" progId="Equation.DSMT4">
                  <p:embed/>
                </p:oleObj>
              </mc:Choice>
              <mc:Fallback>
                <p:oleObj name="Equation" r:id="rId11" imgW="4356000" imgH="9396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15453" y="3706648"/>
                        <a:ext cx="5054600" cy="109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450956"/>
              </p:ext>
            </p:extLst>
          </p:nvPr>
        </p:nvGraphicFramePr>
        <p:xfrm>
          <a:off x="143712" y="4744345"/>
          <a:ext cx="1841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41400" imgH="990360" progId="Equation.DSMT4">
                  <p:embed/>
                </p:oleObj>
              </mc:Choice>
              <mc:Fallback>
                <p:oleObj name="Equation" r:id="rId17" imgW="1841400" imgH="9903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43712" y="4744345"/>
                        <a:ext cx="18415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30605"/>
              </p:ext>
            </p:extLst>
          </p:nvPr>
        </p:nvGraphicFramePr>
        <p:xfrm>
          <a:off x="2904460" y="4985236"/>
          <a:ext cx="375761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238200" imgH="1079280" progId="Equation.DSMT4">
                  <p:embed/>
                </p:oleObj>
              </mc:Choice>
              <mc:Fallback>
                <p:oleObj name="Equation" r:id="rId21" imgW="3238200" imgH="10792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04460" y="4985236"/>
                        <a:ext cx="3757613" cy="1252538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58"/>
              </p:ext>
            </p:extLst>
          </p:nvPr>
        </p:nvGraphicFramePr>
        <p:xfrm>
          <a:off x="207748" y="153166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46440" imgH="1079280" progId="Equation.DSMT4">
                  <p:embed/>
                </p:oleObj>
              </mc:Choice>
              <mc:Fallback>
                <p:oleObj name="Equation" r:id="rId2" imgW="4546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748" y="153166"/>
                        <a:ext cx="45466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03040" progId="Equation.DSMT4">
                  <p:embed/>
                </p:oleObj>
              </mc:Choice>
              <mc:Fallback>
                <p:oleObj name="Equation" r:id="rId9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95405" imgH="400129" progId="Equation.DSMT4">
                  <p:embed/>
                </p:oleObj>
              </mc:Choice>
              <mc:Fallback>
                <p:oleObj name="Equation" r:id="rId12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62040" imgH="291960" progId="Equation.DSMT4">
                  <p:embed/>
                </p:oleObj>
              </mc:Choice>
              <mc:Fallback>
                <p:oleObj name="Equation" r:id="rId14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36480" imgH="241200" progId="Equation.DSMT4">
                  <p:embed/>
                </p:oleObj>
              </mc:Choice>
              <mc:Fallback>
                <p:oleObj name="Equation" r:id="rId16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09400" imgH="469800" progId="Equation.DSMT4">
                  <p:embed/>
                </p:oleObj>
              </mc:Choice>
              <mc:Fallback>
                <p:oleObj name="Equation" r:id="rId18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</TotalTime>
  <Words>429</Words>
  <Application>Microsoft Office PowerPoint</Application>
  <PresentationFormat>Екран (4:3)</PresentationFormat>
  <Paragraphs>124</Paragraphs>
  <Slides>64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64</vt:i4>
      </vt:variant>
    </vt:vector>
  </HeadingPairs>
  <TitlesOfParts>
    <vt:vector size="74" baseType="lpstr">
      <vt:lpstr>Arial</vt:lpstr>
      <vt:lpstr>Calibri</vt:lpstr>
      <vt:lpstr>Segoe Script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Презентація PowerPoint</vt:lpstr>
      <vt:lpstr>Явище інтерференції світла.  Загальні умови мінімумів та максимумів інтерференції.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Оптична різниця ходу</vt:lpstr>
      <vt:lpstr>Презентація PowerPoint</vt:lpstr>
      <vt:lpstr>Презентація PowerPoint</vt:lpstr>
      <vt:lpstr>Загальна інтерференційна схема (схема Юнга).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Інтерференція у тонких плівках. 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світла. Принцип Гюйгенса-Френеля.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паралельних променів на щілині.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Дифракційна гратка. Дисперсія і роздільна здатність дифракційної гратки. Критерій Релея.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світла. Природне та поляризоване світло. Закон Малюса.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при відбиванні та заломленні. </vt:lpstr>
      <vt:lpstr>Презентація PowerPoint</vt:lpstr>
      <vt:lpstr>Подвійне променезаломлення</vt:lpstr>
      <vt:lpstr>Презентація PowerPoint</vt:lpstr>
      <vt:lpstr>Презентація PowerPoint</vt:lpstr>
      <vt:lpstr>Презентація PowerPoint</vt:lpstr>
      <vt:lpstr>Оптична активність</vt:lpstr>
      <vt:lpstr>Презентація PowerPoint</vt:lpstr>
      <vt:lpstr>Поглинання світла</vt:lpstr>
      <vt:lpstr>Презентація PowerPoint</vt:lpstr>
      <vt:lpstr>Презентація PowerPoint</vt:lpstr>
      <vt:lpstr>Презентація PowerPoint</vt:lpstr>
      <vt:lpstr>Розсіяння світла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408</cp:revision>
  <dcterms:created xsi:type="dcterms:W3CDTF">2012-04-26T17:06:14Z</dcterms:created>
  <dcterms:modified xsi:type="dcterms:W3CDTF">2023-02-21T17:23:11Z</dcterms:modified>
</cp:coreProperties>
</file>